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895CC9-1C69-40D7-81B5-B3338744FA39}" v="5" dt="2022-01-23T03:32:06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ad Fared Murshed" userId="0e11401f-822c-488c-8687-2645db5e0a84" providerId="ADAL" clId="{CC895CC9-1C69-40D7-81B5-B3338744FA39}"/>
    <pc:docChg chg="modSld">
      <pc:chgData name="Mohamad Fared Murshed" userId="0e11401f-822c-488c-8687-2645db5e0a84" providerId="ADAL" clId="{CC895CC9-1C69-40D7-81B5-B3338744FA39}" dt="2022-01-23T03:32:06.252" v="9"/>
      <pc:docMkLst>
        <pc:docMk/>
      </pc:docMkLst>
      <pc:sldChg chg="addSp modSp mod">
        <pc:chgData name="Mohamad Fared Murshed" userId="0e11401f-822c-488c-8687-2645db5e0a84" providerId="ADAL" clId="{CC895CC9-1C69-40D7-81B5-B3338744FA39}" dt="2022-01-23T03:31:24.861" v="2" actId="1076"/>
        <pc:sldMkLst>
          <pc:docMk/>
          <pc:sldMk cId="3395826592" sldId="256"/>
        </pc:sldMkLst>
        <pc:picChg chg="add mod">
          <ac:chgData name="Mohamad Fared Murshed" userId="0e11401f-822c-488c-8687-2645db5e0a84" providerId="ADAL" clId="{CC895CC9-1C69-40D7-81B5-B3338744FA39}" dt="2022-01-23T03:31:24.861" v="2" actId="1076"/>
          <ac:picMkLst>
            <pc:docMk/>
            <pc:sldMk cId="3395826592" sldId="256"/>
            <ac:picMk id="4" creationId="{21A6C139-1A10-46E1-8CD5-4477A14EBEB7}"/>
          </ac:picMkLst>
        </pc:picChg>
      </pc:sldChg>
      <pc:sldChg chg="addSp modSp">
        <pc:chgData name="Mohamad Fared Murshed" userId="0e11401f-822c-488c-8687-2645db5e0a84" providerId="ADAL" clId="{CC895CC9-1C69-40D7-81B5-B3338744FA39}" dt="2022-01-23T03:31:29.511" v="3"/>
        <pc:sldMkLst>
          <pc:docMk/>
          <pc:sldMk cId="3547209835" sldId="258"/>
        </pc:sldMkLst>
        <pc:picChg chg="add mod">
          <ac:chgData name="Mohamad Fared Murshed" userId="0e11401f-822c-488c-8687-2645db5e0a84" providerId="ADAL" clId="{CC895CC9-1C69-40D7-81B5-B3338744FA39}" dt="2022-01-23T03:31:29.511" v="3"/>
          <ac:picMkLst>
            <pc:docMk/>
            <pc:sldMk cId="3547209835" sldId="258"/>
            <ac:picMk id="4" creationId="{1ABA6BDF-4F69-45AF-BAB9-E0D0DA48C54D}"/>
          </ac:picMkLst>
        </pc:picChg>
      </pc:sldChg>
      <pc:sldChg chg="addSp modSp mod">
        <pc:chgData name="Mohamad Fared Murshed" userId="0e11401f-822c-488c-8687-2645db5e0a84" providerId="ADAL" clId="{CC895CC9-1C69-40D7-81B5-B3338744FA39}" dt="2022-01-23T03:31:57.858" v="7" actId="1076"/>
        <pc:sldMkLst>
          <pc:docMk/>
          <pc:sldMk cId="941769400" sldId="259"/>
        </pc:sldMkLst>
        <pc:spChg chg="mod">
          <ac:chgData name="Mohamad Fared Murshed" userId="0e11401f-822c-488c-8687-2645db5e0a84" providerId="ADAL" clId="{CC895CC9-1C69-40D7-81B5-B3338744FA39}" dt="2022-01-23T03:31:57.858" v="7" actId="1076"/>
          <ac:spMkLst>
            <pc:docMk/>
            <pc:sldMk cId="941769400" sldId="259"/>
            <ac:spMk id="2" creationId="{774FE867-7C37-4176-8065-CAD4CB837A51}"/>
          </ac:spMkLst>
        </pc:spChg>
        <pc:spChg chg="mod">
          <ac:chgData name="Mohamad Fared Murshed" userId="0e11401f-822c-488c-8687-2645db5e0a84" providerId="ADAL" clId="{CC895CC9-1C69-40D7-81B5-B3338744FA39}" dt="2022-01-23T03:31:54.548" v="6" actId="1076"/>
          <ac:spMkLst>
            <pc:docMk/>
            <pc:sldMk cId="941769400" sldId="259"/>
            <ac:spMk id="3" creationId="{F8BCF330-36CE-4198-B023-C14DBC90973B}"/>
          </ac:spMkLst>
        </pc:spChg>
        <pc:picChg chg="add mod ord">
          <ac:chgData name="Mohamad Fared Murshed" userId="0e11401f-822c-488c-8687-2645db5e0a84" providerId="ADAL" clId="{CC895CC9-1C69-40D7-81B5-B3338744FA39}" dt="2022-01-23T03:31:48.769" v="5" actId="167"/>
          <ac:picMkLst>
            <pc:docMk/>
            <pc:sldMk cId="941769400" sldId="259"/>
            <ac:picMk id="4" creationId="{7341527E-EEEA-4739-BA75-2709346C8DF0}"/>
          </ac:picMkLst>
        </pc:picChg>
      </pc:sldChg>
      <pc:sldChg chg="addSp modSp">
        <pc:chgData name="Mohamad Fared Murshed" userId="0e11401f-822c-488c-8687-2645db5e0a84" providerId="ADAL" clId="{CC895CC9-1C69-40D7-81B5-B3338744FA39}" dt="2022-01-23T03:32:02.725" v="8"/>
        <pc:sldMkLst>
          <pc:docMk/>
          <pc:sldMk cId="1154016595" sldId="260"/>
        </pc:sldMkLst>
        <pc:picChg chg="add mod">
          <ac:chgData name="Mohamad Fared Murshed" userId="0e11401f-822c-488c-8687-2645db5e0a84" providerId="ADAL" clId="{CC895CC9-1C69-40D7-81B5-B3338744FA39}" dt="2022-01-23T03:32:02.725" v="8"/>
          <ac:picMkLst>
            <pc:docMk/>
            <pc:sldMk cId="1154016595" sldId="260"/>
            <ac:picMk id="4" creationId="{0D99FB5E-01F0-4244-8AB9-92C9B1F7AF75}"/>
          </ac:picMkLst>
        </pc:picChg>
      </pc:sldChg>
      <pc:sldChg chg="addSp modSp">
        <pc:chgData name="Mohamad Fared Murshed" userId="0e11401f-822c-488c-8687-2645db5e0a84" providerId="ADAL" clId="{CC895CC9-1C69-40D7-81B5-B3338744FA39}" dt="2022-01-23T03:32:06.252" v="9"/>
        <pc:sldMkLst>
          <pc:docMk/>
          <pc:sldMk cId="4283023122" sldId="261"/>
        </pc:sldMkLst>
        <pc:picChg chg="add mod">
          <ac:chgData name="Mohamad Fared Murshed" userId="0e11401f-822c-488c-8687-2645db5e0a84" providerId="ADAL" clId="{CC895CC9-1C69-40D7-81B5-B3338744FA39}" dt="2022-01-23T03:32:06.252" v="9"/>
          <ac:picMkLst>
            <pc:docMk/>
            <pc:sldMk cId="4283023122" sldId="261"/>
            <ac:picMk id="4" creationId="{25D8C22B-3209-4B9C-BF72-E61279D24D6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506A2-9CA3-4249-84B9-AAF452042A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18E64E-3674-4869-AFB1-179BFD4F6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DD24E-550A-4671-A9D1-054C2C966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B176C-9522-4C64-AB52-53740A916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CDED0-631C-447B-A307-E10A0EDBF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0578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343F3-55DF-4E0B-9428-97CFB5C6F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633874-A731-4CAE-8F5A-5E17EDC8F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51921-1DF2-4E68-A679-79674290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F310B-ED45-4872-A5D3-DA81F72BB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F355B-FB5A-47BF-AED2-55B950EF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0465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7E3098-22AB-4CB5-8ADD-534E15626F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5432C-64D7-45EE-87E3-9437311FD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79ECF-ED13-4E35-B33B-1A6C7EF98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8F226-3A13-4341-8A28-38C7EC4C3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C859F-E981-4D53-BBB4-36103B159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8000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7FFB3-0B92-435A-8C32-260D6E8D7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3A4DC-E260-430E-8932-4FC932632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7A58A-B872-4285-968B-A41A07B08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AF404-E060-4056-BCFF-4D73A1E9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58BB8-6E4E-41AC-94F6-6762E2216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351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3578F-ACCC-46D9-9017-CEE9EF30C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F3F2E-4B23-4AD6-A11F-B191D3186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210EE-CDDF-4D7E-88A8-7EB488E45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98E33-D337-4D0D-95A1-8E9B22ABD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D70BF-EC91-4C08-837C-D6940F604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298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65D7B-CA84-47A9-A8F4-4B302F7E0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D939D-9544-438A-9259-4188AD88F7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C1670-88E6-4CE5-BE4F-A731DBC33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8905B-9A0B-4A26-B8F5-4398399BC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338515-4ECF-4D19-ADE1-AD3D52472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04776-7336-4778-8CA4-D24838A59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401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AA8C5-5EEB-4B3B-A571-52113A2AF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A5A360-07C7-4638-B3FF-28CC01E3C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C5AF2D-0394-4FD4-A8D7-9E689C452B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C43E5E-C8B8-43F1-9F2F-9D0CB0E5A4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C4E434-6C55-40A7-A476-3CC29603CF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D77113-1A39-4873-AE63-4C1D5ED4A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FDA6A6-3EA9-4015-BEE6-3E2DA773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6D8749-3326-47A7-9039-CC1173ED8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9298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187B4-145C-417E-8953-E4A60FC57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FFC611-E721-4DFE-AF2A-A592D7E2A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1B4668-DE85-40EE-A86A-150CE8EAC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DE245B-BF7B-4AD3-8812-6787111A8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83533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B2E4EA-3F7E-4958-BEEB-B8C122C54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8DE30F-A01E-45DC-8027-6E72E7345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28EEAD-2D22-4708-B4F7-FF9EC4BBF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8015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81138-4050-4BA9-9011-3DF256371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A7380-410F-4117-83FB-8CFCAF587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AF25FC-E2D2-410C-8C71-BC32674C5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E437-192F-4239-A345-94D235105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E94F4C-FEA0-4BF2-AADB-8A52B7C56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B746D0-8735-4106-AAF0-19EF888EA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99286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D324F-C1D3-4F0F-85C7-B2BBDC864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D2FD1C-A2BF-4703-B27C-F14DFB5B10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04EE1-4F68-4031-BF79-0DE083415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5329C3-E56A-4B30-8C15-2359E692D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07746F-4728-4BDC-AED2-80DCDABE4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C792C-6D8B-4CAE-8186-658258233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1465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A59D48-ADAF-4FE4-A2A0-CEA395EBA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7D42D-5BAD-4D55-9D6C-9DDE9DC70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36EAF-412E-4E9D-B5D0-5AA45094F6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35A1F-BCDD-4133-94AF-EEDE16E0C28A}" type="datetimeFigureOut">
              <a:rPr lang="en-MY" smtClean="0"/>
              <a:t>23/1/2022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188DB-83AB-4D83-A26D-C58E0BB9B4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8A87A-D395-452B-99A5-C13E3F8B81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85F9A-B2F2-4FF5-8EDB-BCE59A16CD6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337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30161-98E9-48F8-BD0E-ACC5CF89F7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Self Introduction 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68724B-10A8-4078-B70C-A958681855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8310" y="3583376"/>
            <a:ext cx="3191070" cy="165576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Name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Affiliation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Country origin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en-MY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1A6C139-1A10-46E1-8CD5-4477A14EBEB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641189" y="129870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95826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C60C8-6504-480C-BC3D-025A2B8BE8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Introduction 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4C8A61-DC50-4617-922F-81047F61D5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861" y="3602038"/>
            <a:ext cx="4180116" cy="165576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Tittle of Study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Statement of problem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Objective/Objectives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Scope and limitation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en-MY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A6BDF-4F69-45AF-BAB9-E0D0DA48C5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641189" y="129870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47209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341527E-EEEA-4739-BA75-2709346C8D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641189" y="129870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4FE867-7C37-4176-8065-CAD4CB837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584325"/>
            <a:ext cx="9144000" cy="2387600"/>
          </a:xfrm>
        </p:spPr>
        <p:txBody>
          <a:bodyPr/>
          <a:lstStyle/>
          <a:p>
            <a:r>
              <a:rPr lang="en-US" dirty="0"/>
              <a:t>Research Design/Methodology 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BCF330-36CE-4198-B023-C14DBC909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69150" y="4079875"/>
            <a:ext cx="5613918" cy="1655762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Sources of Data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Research Instrument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Sampling/Data Gathering/Experimental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Statistical tool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41769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EA3BF-CC6B-4CCB-A982-D71D2890BF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Results and Discussion 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7CCBF0-A6F5-4F97-B465-82AB0CAF46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7256" y="3509963"/>
            <a:ext cx="6960637" cy="165576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Spell out the finding, conclusion and recommendation per problem/per objective </a:t>
            </a:r>
            <a:endParaRPr lang="en-MY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99FB5E-01F0-4244-8AB9-92C9B1F7AF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641189" y="129870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54016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887D0-87C9-425D-A837-D226287602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 of Presentation 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82AC93-7743-4391-9725-11C9B84C5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9102" y="3602038"/>
            <a:ext cx="6018245" cy="1655762"/>
          </a:xfrm>
        </p:spPr>
        <p:txBody>
          <a:bodyPr>
            <a:normAutofit fontScale="77500" lnSpcReduction="20000"/>
          </a:bodyPr>
          <a:lstStyle/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Share the references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State the importance or impact of your study; or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Share related quote about your study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US" dirty="0"/>
              <a:t>Express gratitude to the organizers and audience 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en-MY" dirty="0"/>
              <a:t>Start the open forum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D8C22B-3209-4B9C-BF72-E61279D24D6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77"/>
          <a:stretch/>
        </p:blipFill>
        <p:spPr bwMode="auto">
          <a:xfrm>
            <a:off x="641189" y="129870"/>
            <a:ext cx="10909621" cy="19849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283023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1495</TotalTime>
  <Words>86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Self Introduction </vt:lpstr>
      <vt:lpstr>Research Introduction </vt:lpstr>
      <vt:lpstr>Research Design/Methodology </vt:lpstr>
      <vt:lpstr>Results and Discussion </vt:lpstr>
      <vt:lpstr>End of Presentation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 Introduction </dc:title>
  <dc:creator>Puganeshwary Palaniandy</dc:creator>
  <cp:lastModifiedBy>Mohamad Fared Murshed</cp:lastModifiedBy>
  <cp:revision>7</cp:revision>
  <dcterms:created xsi:type="dcterms:W3CDTF">2022-01-03T11:43:20Z</dcterms:created>
  <dcterms:modified xsi:type="dcterms:W3CDTF">2022-01-23T03:32:09Z</dcterms:modified>
</cp:coreProperties>
</file>